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4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F1AC0-42E6-4E78-A7A8-CDAE6677B543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EB346-19B5-481D-BC05-24FA523FA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EB346-19B5-481D-BC05-24FA523FAE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BAB334-63A7-4F6C-83A0-FF8BC75B5ACD}" type="datetimeFigureOut">
              <a:rPr lang="ru-RU" smtClean="0"/>
              <a:pPr/>
              <a:t>24.12.2021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892D0A-E2EB-46EE-BF63-151C31EA0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142984"/>
            <a:ext cx="3143272" cy="4262446"/>
          </a:xfrm>
        </p:spPr>
        <p:txBody>
          <a:bodyPr/>
          <a:lstStyle/>
          <a:p>
            <a:r>
              <a:rPr lang="ru-RU" sz="2800" dirty="0" smtClean="0"/>
              <a:t>Утренняя гимнастика в смешенной группе с элементами древнекитайской оздоровительной гимнастики «</a:t>
            </a:r>
            <a:r>
              <a:rPr lang="ru-RU" sz="2800" dirty="0" err="1" smtClean="0"/>
              <a:t>Цигун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фото с занятия\IMG_20211202_1008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257" b="2025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3573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Заключительная часть.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Построение в одну колонну, спокойная   ходьба по залу, упражнения на дыхание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User\Desktop\фото с занятия\IMG_20211202_101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3590849" cy="4800600"/>
          </a:xfrm>
          <a:prstGeom prst="rect">
            <a:avLst/>
          </a:prstGeom>
          <a:noFill/>
        </p:spPr>
      </p:pic>
      <p:pic>
        <p:nvPicPr>
          <p:cNvPr id="10243" name="Picture 3" descr="C:\Users\User\Desktop\фото с занятия\IMG_20211202_101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633604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2978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Цель:</a:t>
            </a:r>
            <a:br>
              <a:rPr lang="ru-RU" sz="2400" dirty="0" smtClean="0"/>
            </a:br>
            <a:r>
              <a:rPr lang="ru-RU" sz="2400" dirty="0" smtClean="0"/>
              <a:t>Продолжение знакомства  детей с элементами «</a:t>
            </a:r>
            <a:r>
              <a:rPr lang="ru-RU" sz="2400" dirty="0" err="1" smtClean="0"/>
              <a:t>Цигун</a:t>
            </a:r>
            <a:r>
              <a:rPr lang="ru-RU" sz="2400" dirty="0" smtClean="0"/>
              <a:t>», способствовать физическому и эмоциональному развитию ребенка через утреннюю гимнастику на степ – платформах.</a:t>
            </a: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Задачи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u="sng" dirty="0" smtClean="0"/>
              <a:t>Образовательные задачи</a:t>
            </a:r>
            <a:r>
              <a:rPr lang="ru-RU" sz="2400" dirty="0" smtClean="0"/>
              <a:t>:  учить выполнять основные шаги вверх и вниз по специальной  </a:t>
            </a:r>
            <a:r>
              <a:rPr lang="ru-RU" sz="2400" b="1" dirty="0" smtClean="0"/>
              <a:t>степ</a:t>
            </a:r>
            <a:r>
              <a:rPr lang="ru-RU" sz="2400" dirty="0" smtClean="0"/>
              <a:t> – платформе, упражнять в равновесии, воспитывать уверенность в себе, самостоятельность.</a:t>
            </a: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u="sng" dirty="0" smtClean="0"/>
              <a:t>Развивающие задачи</a:t>
            </a:r>
            <a:r>
              <a:rPr lang="ru-RU" sz="2400" dirty="0" smtClean="0"/>
              <a:t>: развивать </a:t>
            </a:r>
            <a:r>
              <a:rPr lang="ru-RU" sz="2400" dirty="0" err="1" smtClean="0"/>
              <a:t>подвижноcть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cуcтaвaх</a:t>
            </a:r>
            <a:r>
              <a:rPr lang="ru-RU" sz="2400" dirty="0" smtClean="0"/>
              <a:t>, координацию движений, ловкость, гибкость, </a:t>
            </a:r>
            <a:r>
              <a:rPr lang="ru-RU" sz="2400" dirty="0" err="1" smtClean="0"/>
              <a:t>рaвновеcие</a:t>
            </a:r>
            <a:r>
              <a:rPr lang="ru-RU" sz="2400" dirty="0" smtClean="0"/>
              <a:t> , выносливость, чувство ритма, формировать </a:t>
            </a:r>
            <a:r>
              <a:rPr lang="ru-RU" sz="2400" dirty="0" err="1" smtClean="0"/>
              <a:t>cвод</a:t>
            </a:r>
            <a:r>
              <a:rPr lang="ru-RU" sz="2400" dirty="0" smtClean="0"/>
              <a:t> </a:t>
            </a:r>
            <a:r>
              <a:rPr lang="ru-RU" sz="2400" dirty="0" err="1" smtClean="0"/>
              <a:t>cтопы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/>
              <a:t>Вводная часть.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фото с занятия\IMG_20211202_1004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536" y="1524000"/>
            <a:ext cx="3488728" cy="4664075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с занятия\IMG_20211202_1005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1286" y="1524000"/>
            <a:ext cx="3488728" cy="466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Общеразвивающие</a:t>
            </a:r>
            <a:r>
              <a:rPr lang="ru-RU" dirty="0" smtClean="0"/>
              <a:t>  упражнения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52"/>
            <a:ext cx="4023360" cy="825506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«Солнышко в руках».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3 раза в каждую сторону.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с занятия\IMG_20211202_1007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627" y="969963"/>
            <a:ext cx="3077870" cy="4114800"/>
          </a:xfrm>
          <a:prstGeom prst="rect">
            <a:avLst/>
          </a:prstGeom>
          <a:noFill/>
        </p:spPr>
      </p:pic>
      <p:pic>
        <p:nvPicPr>
          <p:cNvPr id="3075" name="Picture 3" descr="C:\Users\User\Desktop\фото с занятия\IMG_20211202_1008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502" y="969963"/>
            <a:ext cx="307787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Упражнение «С горки»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3 раза в каждую сторону.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фото с занятия\IMG_20211202_1009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627" y="969963"/>
            <a:ext cx="3077870" cy="4114800"/>
          </a:xfrm>
          <a:prstGeom prst="rect">
            <a:avLst/>
          </a:prstGeom>
          <a:noFill/>
        </p:spPr>
      </p:pic>
      <p:pic>
        <p:nvPicPr>
          <p:cNvPr id="4099" name="Picture 3" descr="C:\Users\User\Desktop\фото с занятия\IMG_20211202_1009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502" y="969963"/>
            <a:ext cx="307787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Упражнение: Обруч- 6 раз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850" b="8850"/>
          <a:stretch>
            <a:fillRect/>
          </a:stretch>
        </p:blipFill>
        <p:spPr bwMode="auto">
          <a:xfrm>
            <a:off x="714348" y="1071546"/>
            <a:ext cx="5143536" cy="457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785926"/>
            <a:ext cx="2743200" cy="1285884"/>
          </a:xfrm>
        </p:spPr>
        <p:txBody>
          <a:bodyPr/>
          <a:lstStyle/>
          <a:p>
            <a:r>
              <a:rPr lang="ru-RU" dirty="0" smtClean="0"/>
              <a:t>Упражнение: Восьмёрка – 6 раз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ото с занятия\IMG_20211202_100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450059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3114260" cy="1981200"/>
          </a:xfrm>
        </p:spPr>
        <p:txBody>
          <a:bodyPr/>
          <a:lstStyle/>
          <a:p>
            <a:pPr lvl="0"/>
            <a:r>
              <a:rPr lang="ru-RU" dirty="0" smtClean="0"/>
              <a:t>Упражнение:  С горки – 6 раз.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фото с занятия\IMG_20211202_101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470803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Упражнения  со </a:t>
            </a:r>
            <a:r>
              <a:rPr lang="ru-RU" b="1" dirty="0" err="1" smtClean="0"/>
              <a:t>стэпами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User\Desktop\фото с занятия\IMG_20211202_1012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3000396" cy="4011224"/>
          </a:xfrm>
          <a:prstGeom prst="rect">
            <a:avLst/>
          </a:prstGeom>
          <a:noFill/>
        </p:spPr>
      </p:pic>
      <p:pic>
        <p:nvPicPr>
          <p:cNvPr id="8195" name="Picture 3" descr="C:\Users\User\Desktop\фото с занятия\IMG_20211202_101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785794"/>
            <a:ext cx="3045830" cy="4071966"/>
          </a:xfrm>
          <a:prstGeom prst="rect">
            <a:avLst/>
          </a:prstGeom>
          <a:noFill/>
        </p:spPr>
      </p:pic>
      <p:pic>
        <p:nvPicPr>
          <p:cNvPr id="8196" name="Picture 4" descr="C:\Users\User\Desktop\фото с занятия\IMG_20211202_101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428999"/>
            <a:ext cx="3071834" cy="3429001"/>
          </a:xfrm>
          <a:prstGeom prst="rect">
            <a:avLst/>
          </a:prstGeom>
          <a:noFill/>
        </p:spPr>
      </p:pic>
      <p:pic>
        <p:nvPicPr>
          <p:cNvPr id="8197" name="Picture 5" descr="C:\Users\User\Desktop\фото с занятия\IMG_20211202_1014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571876"/>
            <a:ext cx="309924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86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Утренняя гимнастика в смешенной группе с элементами древнекитайской оздоровительной гимнастики «Цигун».</vt:lpstr>
      <vt:lpstr>Цель: Продолжение знакомства  детей с элементами «Цигун», способствовать физическому и эмоциональному развитию ребенка через утреннюю гимнастику на степ – платформах.  Задачи: Образовательные задачи:  учить выполнять основные шаги вверх и вниз по специальной  степ – платформе, упражнять в равновесии, воспитывать уверенность в себе, самостоятельность.  Развивающие задачи: развивать подвижноcть в cуcтaвaх, координацию движений, ловкость, гибкость, рaвновеcие , выносливость, чувство ритма, формировать cвод cтопы.  </vt:lpstr>
      <vt:lpstr>Вводная часть. </vt:lpstr>
      <vt:lpstr>  Общеразвивающие  упражнения   </vt:lpstr>
      <vt:lpstr>Упражнение «С горки» </vt:lpstr>
      <vt:lpstr>Упражнение: Обруч- 6 раз   </vt:lpstr>
      <vt:lpstr>Упражнение: Восьмёрка – 6 раз</vt:lpstr>
      <vt:lpstr>Упражнение:  С горки – 6 раз.  </vt:lpstr>
      <vt:lpstr>Упражнения  со стэпами </vt:lpstr>
      <vt:lpstr>Заключительная часть. Построение в одну колонну, спокойная   ходьба по залу, упражнения на дыхание.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утренней гимнастики в смешенной группе с элементами древнекитайской оздоровительной гимнастики «Цигун».</dc:title>
  <dc:creator>User</dc:creator>
  <cp:lastModifiedBy>user</cp:lastModifiedBy>
  <cp:revision>14</cp:revision>
  <dcterms:created xsi:type="dcterms:W3CDTF">2021-12-05T12:43:29Z</dcterms:created>
  <dcterms:modified xsi:type="dcterms:W3CDTF">2021-12-24T03:45:57Z</dcterms:modified>
</cp:coreProperties>
</file>